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8" r:id="rId3"/>
    <p:sldId id="260" r:id="rId4"/>
    <p:sldId id="257" r:id="rId5"/>
    <p:sldId id="259" r:id="rId6"/>
    <p:sldId id="262" r:id="rId7"/>
    <p:sldId id="284" r:id="rId8"/>
    <p:sldId id="280" r:id="rId9"/>
    <p:sldId id="266" r:id="rId10"/>
    <p:sldId id="267" r:id="rId11"/>
    <p:sldId id="279" r:id="rId12"/>
    <p:sldId id="285" r:id="rId13"/>
    <p:sldId id="265" r:id="rId14"/>
    <p:sldId id="278" r:id="rId15"/>
    <p:sldId id="277" r:id="rId16"/>
    <p:sldId id="263" r:id="rId17"/>
    <p:sldId id="264" r:id="rId18"/>
    <p:sldId id="272" r:id="rId19"/>
    <p:sldId id="261" r:id="rId20"/>
    <p:sldId id="282" r:id="rId21"/>
    <p:sldId id="271" r:id="rId22"/>
    <p:sldId id="270" r:id="rId23"/>
    <p:sldId id="275" r:id="rId24"/>
    <p:sldId id="281" r:id="rId25"/>
    <p:sldId id="276" r:id="rId26"/>
    <p:sldId id="286" r:id="rId27"/>
    <p:sldId id="283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B1FF3-7D4D-4438-B847-2511F24A0910}" type="datetimeFigureOut">
              <a:rPr lang="en-US" smtClean="0"/>
              <a:t>3/29/2011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D8222-95B7-4C53-B7DF-CE1683B82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7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DDC7D-6F5C-49B9-80D3-F3F467147AA9}" type="datetime1">
              <a:rPr lang="en-US" smtClean="0"/>
              <a:t>3/29/2011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2011 Richard Corzo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3A6C2-62AC-4CE3-A49D-76DB1ED27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0D3819-21BE-4C96-A5DE-BC8020CF053C}" type="datetime1">
              <a:rPr lang="en-US" smtClean="0"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2011 Richard Corzo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3A6C2-62AC-4CE3-A49D-76DB1ED27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22D4FD-BFAD-4D58-B6CA-4CCA865D6C0E}" type="datetime1">
              <a:rPr lang="en-US" smtClean="0"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2011 Richard Corzo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3A6C2-62AC-4CE3-A49D-76DB1ED27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6400D-C98A-4CCF-9EE6-BB857A675D44}" type="datetime1">
              <a:rPr lang="en-US" smtClean="0"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2011 Richard Corzo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3A6C2-62AC-4CE3-A49D-76DB1ED27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B69C2-37E0-41C9-983F-782068493F69}" type="datetime1">
              <a:rPr lang="en-US" smtClean="0"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2011 Richard Corzo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3A6C2-62AC-4CE3-A49D-76DB1ED27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59D55C-5654-418D-989C-7D33A12E63D5}" type="datetime1">
              <a:rPr lang="en-US" smtClean="0"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2011 Richard Corzo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3A6C2-62AC-4CE3-A49D-76DB1ED27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9ED84E-E44D-4363-91DC-141735B6D55D}" type="datetime1">
              <a:rPr lang="en-US" smtClean="0"/>
              <a:t>3/29/2011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2011 Richard Corzo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3A6C2-62AC-4CE3-A49D-76DB1ED27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6F15B-0B00-49AD-975A-EEE123B626AF}" type="datetime1">
              <a:rPr lang="en-US" smtClean="0"/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2011 Richard Corzo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3A6C2-62AC-4CE3-A49D-76DB1ED27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390B1-7A00-4A28-BC39-3922593B0C38}" type="datetime1">
              <a:rPr lang="en-US" smtClean="0"/>
              <a:t>3/29/2011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2011 Richard Corzo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3A6C2-62AC-4CE3-A49D-76DB1ED27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9742D-2495-4438-8932-5D86CE920A51}" type="datetime1">
              <a:rPr lang="en-US" smtClean="0"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2011 Richard Corzo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3A6C2-62AC-4CE3-A49D-76DB1ED27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ADA81-078E-4C76-B7F8-A01F4DB40F7E}" type="datetime1">
              <a:rPr lang="en-US" smtClean="0"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© 2011 Richard Corzo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3A6C2-62AC-4CE3-A49D-76DB1ED27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2D12F7-8AF7-4F2C-B655-BCAC0279D672}" type="datetime1">
              <a:rPr lang="en-US" smtClean="0"/>
              <a:t>3/29/2011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Copyright © 2011 Richard Corzo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303A6C2-62AC-4CE3-A49D-76DB1ED27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xplore.live.com/windows-live-essentials?os=othe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indows.microsoft.com/en-us/windows/downloads/personalize/them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Become a Windows 7 Power User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</a:t>
            </a:r>
            <a:r>
              <a:rPr lang="en-US" dirty="0" err="1" smtClean="0"/>
              <a:t>Corzo</a:t>
            </a:r>
            <a:endParaRPr lang="en-US" dirty="0" smtClean="0"/>
          </a:p>
          <a:p>
            <a:r>
              <a:rPr lang="en-US" dirty="0" smtClean="0"/>
              <a:t>March 1,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Customize the Taskbar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Right click and select Properties…</a:t>
            </a:r>
          </a:p>
          <a:p>
            <a:r>
              <a:rPr lang="en-US" dirty="0" smtClean="0"/>
              <a:t>Hide labels or use small icons to make room for more open tasks</a:t>
            </a:r>
          </a:p>
          <a:p>
            <a:r>
              <a:rPr lang="en-US" dirty="0" smtClean="0"/>
              <a:t>Auto-hide taskbar to make more vertical room on widescreen displays</a:t>
            </a:r>
          </a:p>
          <a:p>
            <a:r>
              <a:rPr lang="en-US" dirty="0" smtClean="0"/>
              <a:t>Unlock taskbar temporarily to change position of pinned programs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 shortcuts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447800"/>
            <a:ext cx="3517392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Right click Start menu shortcut</a:t>
            </a:r>
          </a:p>
          <a:p>
            <a:r>
              <a:rPr lang="en-US" dirty="0" smtClean="0"/>
              <a:t>Select Properties</a:t>
            </a:r>
          </a:p>
          <a:p>
            <a:r>
              <a:rPr lang="en-US" dirty="0" smtClean="0"/>
              <a:t>Click in Shortcut key box and press desired shortcut keys</a:t>
            </a:r>
          </a:p>
          <a:p>
            <a:r>
              <a:rPr lang="en-US" dirty="0" smtClean="0"/>
              <a:t>To avoid conflict with application shortcut key, try Ctrl </a:t>
            </a:r>
            <a:r>
              <a:rPr lang="en-US" smtClean="0"/>
              <a:t>+ Shift + Alt </a:t>
            </a:r>
            <a:r>
              <a:rPr lang="en-US" dirty="0" smtClean="0"/>
              <a:t>+ letter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75" y="1400175"/>
            <a:ext cx="35909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5146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Formerly known as System Tray.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Hidden icons now live in a usually hidden window.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Choose behavior: Show/Hide icon and notifications, or Only show notifications.</a:t>
            </a:r>
            <a:endParaRPr lang="en-US" dirty="0"/>
          </a:p>
        </p:txBody>
      </p:sp>
      <p:pic>
        <p:nvPicPr>
          <p:cNvPr id="4" name="Picture Placeholder 4" descr="notification area.png"/>
          <p:cNvPicPr>
            <a:picLocks noChangeAspect="1"/>
          </p:cNvPicPr>
          <p:nvPr/>
        </p:nvPicPr>
        <p:blipFill>
          <a:blip r:embed="rId2" cstate="print"/>
          <a:srcRect l="3344" r="3344"/>
          <a:stretch>
            <a:fillRect/>
          </a:stretch>
        </p:blipFill>
        <p:spPr>
          <a:xfrm>
            <a:off x="5029200" y="3752032"/>
            <a:ext cx="3810000" cy="30297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 for the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Built-in weather, clock, calendar, etc.</a:t>
            </a:r>
          </a:p>
          <a:p>
            <a:r>
              <a:rPr lang="en-US" dirty="0" smtClean="0"/>
              <a:t>Good third party gadgets may be hard to find...</a:t>
            </a:r>
          </a:p>
          <a:p>
            <a:r>
              <a:rPr lang="en-US" dirty="0" smtClean="0"/>
              <a:t>These work for me:</a:t>
            </a:r>
          </a:p>
          <a:p>
            <a:pPr lvl="1"/>
            <a:r>
              <a:rPr lang="en-US" dirty="0" smtClean="0"/>
              <a:t>Multi Meter (Dual Core)</a:t>
            </a:r>
          </a:p>
          <a:p>
            <a:pPr lvl="1"/>
            <a:r>
              <a:rPr lang="en-US" dirty="0" smtClean="0"/>
              <a:t>Stocks for Windows 7</a:t>
            </a:r>
          </a:p>
          <a:p>
            <a:pPr lvl="1"/>
            <a:r>
              <a:rPr lang="en-US" dirty="0" smtClean="0"/>
              <a:t>PackageMapping.com—package tracking</a:t>
            </a:r>
          </a:p>
          <a:p>
            <a:pPr lvl="1"/>
            <a:r>
              <a:rPr lang="en-US" dirty="0" smtClean="0"/>
              <a:t>Pandora—from Pandora, 64-bit requires 64-bit Flash</a:t>
            </a:r>
          </a:p>
          <a:p>
            <a:r>
              <a:rPr lang="en-US" dirty="0" smtClean="0"/>
              <a:t>Set opacity on gadgets to reveal background</a:t>
            </a:r>
          </a:p>
          <a:p>
            <a:pPr lvl="1"/>
            <a:endParaRPr lang="en-US" dirty="0"/>
          </a:p>
        </p:txBody>
      </p:sp>
      <p:pic>
        <p:nvPicPr>
          <p:cNvPr id="4" name="Picture 3" descr="Stocks gadg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1577" y="2514600"/>
            <a:ext cx="1238423" cy="135273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in Windows 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missing, installing new, 64-bit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 Snap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maximize window height, drag window border to top or bottom edge of screen</a:t>
            </a:r>
          </a:p>
          <a:p>
            <a:r>
              <a:rPr lang="en-US" dirty="0" smtClean="0"/>
              <a:t>To compare two documents, drag one to right and one to left edge of screen</a:t>
            </a:r>
          </a:p>
          <a:p>
            <a:r>
              <a:rPr lang="en-US" dirty="0" smtClean="0"/>
              <a:t>Nudge window to snap it back into its former shape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from Windows 7…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Mail program (Outlook Express/Windows Mail)</a:t>
            </a:r>
          </a:p>
          <a:p>
            <a:r>
              <a:rPr lang="en-US" dirty="0" smtClean="0"/>
              <a:t>Calendar (Vista had Windows Calendar)</a:t>
            </a:r>
          </a:p>
          <a:p>
            <a:r>
              <a:rPr lang="en-US" dirty="0" smtClean="0"/>
              <a:t>Address book (Vista had Windows Contacts)</a:t>
            </a:r>
          </a:p>
          <a:p>
            <a:r>
              <a:rPr lang="en-US" dirty="0" smtClean="0"/>
              <a:t>Windows Photo Gallery</a:t>
            </a:r>
          </a:p>
          <a:p>
            <a:r>
              <a:rPr lang="en-US" dirty="0" smtClean="0"/>
              <a:t>Windows Movie Maker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Live Essentials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Download from </a:t>
            </a:r>
            <a:r>
              <a:rPr lang="en-US" dirty="0" smtClean="0">
                <a:hlinkClick r:id="rId2"/>
              </a:rPr>
              <a:t>http://explore.live.com/windows-live-essentials</a:t>
            </a:r>
            <a:r>
              <a:rPr lang="en-US" dirty="0" smtClean="0"/>
              <a:t> to get Windows Live—</a:t>
            </a:r>
          </a:p>
          <a:p>
            <a:r>
              <a:rPr lang="en-US" dirty="0" smtClean="0"/>
              <a:t>Messenger</a:t>
            </a:r>
          </a:p>
          <a:p>
            <a:r>
              <a:rPr lang="en-US" dirty="0" smtClean="0"/>
              <a:t>Mail (including Calendar and Contacts)</a:t>
            </a:r>
          </a:p>
          <a:p>
            <a:r>
              <a:rPr lang="en-US" dirty="0" smtClean="0"/>
              <a:t>Photo Gallery</a:t>
            </a:r>
          </a:p>
          <a:p>
            <a:r>
              <a:rPr lang="en-US" dirty="0" smtClean="0"/>
              <a:t>Movie Maker</a:t>
            </a:r>
          </a:p>
          <a:p>
            <a:r>
              <a:rPr lang="en-US" dirty="0" smtClean="0"/>
              <a:t>Mesh (sync folders, IE favorites)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Applications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8229600" cy="15648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Be discriminate on what you install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Don’t use express/standard install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Pay attention to options: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Ask toolba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76128" y="2847458"/>
            <a:ext cx="4791744" cy="370574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64-bit vs. 32-bit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7 64-bit requires at least 2GB of RAM</a:t>
            </a:r>
          </a:p>
          <a:p>
            <a:r>
              <a:rPr lang="en-US" dirty="0" smtClean="0"/>
              <a:t>With 64-bit Windows use 64-bit programs when available</a:t>
            </a:r>
          </a:p>
          <a:p>
            <a:r>
              <a:rPr lang="en-US" dirty="0" smtClean="0"/>
              <a:t>64-bit Windows 7 has 32-bit and 64-bit versions of Internet Explorer</a:t>
            </a:r>
          </a:p>
          <a:p>
            <a:r>
              <a:rPr lang="en-US" dirty="0" smtClean="0"/>
              <a:t>Use Internet Explorer (64-bit) to find 64-bit programs to download, for example Java, iTunes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Customization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menu, taskbar, gadgets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and Sharing Documents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Libraries, </a:t>
            </a:r>
            <a:r>
              <a:rPr lang="en-US" dirty="0" err="1" smtClean="0"/>
              <a:t>Homegroups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Collect folders of the same type from different locations:</a:t>
            </a:r>
          </a:p>
          <a:p>
            <a:pPr lvl="1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Pictures</a:t>
            </a:r>
          </a:p>
          <a:p>
            <a:pPr lvl="1"/>
            <a:r>
              <a:rPr lang="en-US" dirty="0" smtClean="0"/>
              <a:t>Videos</a:t>
            </a:r>
          </a:p>
          <a:p>
            <a:r>
              <a:rPr lang="en-US" dirty="0" smtClean="0"/>
              <a:t>Define your own libraries, for example, Downloads</a:t>
            </a:r>
          </a:p>
          <a:p>
            <a:pPr lvl="1"/>
            <a:r>
              <a:rPr lang="en-US" dirty="0" smtClean="0"/>
              <a:t>Select folder and click Include in library &gt; Create new library</a:t>
            </a:r>
          </a:p>
          <a:p>
            <a:r>
              <a:rPr lang="en-US" dirty="0" smtClean="0"/>
              <a:t>Libraries show up in Windows Explorer windows and open/save dialogs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3"/>
                </a:solidFill>
              </a:rPr>
              <a:t>Network and Sharing Center</a:t>
            </a:r>
          </a:p>
          <a:p>
            <a:pPr>
              <a:buNone/>
            </a:pPr>
            <a:r>
              <a:rPr lang="en-US" dirty="0" smtClean="0">
                <a:solidFill>
                  <a:schemeClr val="accent3"/>
                </a:solidFill>
              </a:rPr>
              <a:t>Home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chemeClr val="accent3"/>
                </a:solidFill>
              </a:rPr>
              <a:t>Work</a:t>
            </a:r>
            <a:r>
              <a:rPr lang="en-US" dirty="0" smtClean="0"/>
              <a:t> network—</a:t>
            </a:r>
          </a:p>
          <a:p>
            <a:r>
              <a:rPr lang="en-US" dirty="0" smtClean="0"/>
              <a:t>Both are private networks</a:t>
            </a:r>
          </a:p>
          <a:p>
            <a:r>
              <a:rPr lang="en-US" dirty="0" smtClean="0"/>
              <a:t>Only Home network can create or join a </a:t>
            </a:r>
            <a:r>
              <a:rPr lang="en-US" dirty="0" err="1" smtClean="0"/>
              <a:t>homegroup</a:t>
            </a: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chemeClr val="accent3"/>
                </a:solidFill>
              </a:rPr>
              <a:t>Homegroup</a:t>
            </a:r>
            <a:r>
              <a:rPr lang="en-US" dirty="0" smtClean="0"/>
              <a:t> —</a:t>
            </a:r>
          </a:p>
          <a:p>
            <a:r>
              <a:rPr lang="en-US" dirty="0" smtClean="0"/>
              <a:t>A way to share libraries (instead of individual folders) with just a common </a:t>
            </a:r>
            <a:r>
              <a:rPr lang="en-US" dirty="0" err="1" smtClean="0"/>
              <a:t>homegroup</a:t>
            </a:r>
            <a:r>
              <a:rPr lang="en-US" dirty="0" smtClean="0"/>
              <a:t> password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Home/work versus public networks</a:t>
            </a:r>
            <a:endParaRPr lang="en-US" dirty="0"/>
          </a:p>
        </p:txBody>
      </p:sp>
      <p:pic>
        <p:nvPicPr>
          <p:cNvPr id="4" name="Picture 3" descr="Windows Firew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899" y="2032000"/>
            <a:ext cx="7124701" cy="4749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</a:t>
            </a:r>
            <a:r>
              <a:rPr lang="en-US" dirty="0" err="1" smtClean="0"/>
              <a:t>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Backup and Restore, Performance, Command Prompt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XP</a:t>
            </a:r>
          </a:p>
          <a:p>
            <a:r>
              <a:rPr lang="en-US" sz="2400" dirty="0" smtClean="0"/>
              <a:t>Accessibility Options</a:t>
            </a:r>
          </a:p>
          <a:p>
            <a:r>
              <a:rPr lang="en-US" sz="2400" dirty="0" smtClean="0"/>
              <a:t>Add Hardware, Bluetooth Devices, Game Controllers, Portable Media Devices, Printers and Faxes, Scanners and Cameras</a:t>
            </a:r>
          </a:p>
          <a:p>
            <a:r>
              <a:rPr lang="en-US" sz="2400" dirty="0" smtClean="0"/>
              <a:t>Add or Remove Programs</a:t>
            </a:r>
          </a:p>
          <a:p>
            <a:r>
              <a:rPr lang="en-US" sz="2400" dirty="0" smtClean="0"/>
              <a:t>Automatic Updates</a:t>
            </a:r>
          </a:p>
          <a:p>
            <a:r>
              <a:rPr lang="en-US" sz="2400" dirty="0" smtClean="0"/>
              <a:t>Display</a:t>
            </a:r>
          </a:p>
          <a:p>
            <a:r>
              <a:rPr lang="en-US" sz="2400" dirty="0" smtClean="0"/>
              <a:t>Network Connections</a:t>
            </a:r>
          </a:p>
          <a:p>
            <a:r>
              <a:rPr lang="en-US" sz="2400" dirty="0" smtClean="0"/>
              <a:t>Security Center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7</a:t>
            </a:r>
          </a:p>
          <a:p>
            <a:r>
              <a:rPr lang="en-US" sz="2400" dirty="0" smtClean="0"/>
              <a:t>Ease of Access Center</a:t>
            </a:r>
          </a:p>
          <a:p>
            <a:r>
              <a:rPr lang="en-US" sz="2400" dirty="0" smtClean="0"/>
              <a:t>Devices and Printers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Default Programs, Programs and Features</a:t>
            </a:r>
          </a:p>
          <a:p>
            <a:r>
              <a:rPr lang="en-US" sz="2400" dirty="0" smtClean="0"/>
              <a:t>Windows Update</a:t>
            </a:r>
          </a:p>
          <a:p>
            <a:r>
              <a:rPr lang="en-US" sz="2400" dirty="0" smtClean="0"/>
              <a:t>Color Management, Display, Personalization</a:t>
            </a:r>
          </a:p>
          <a:p>
            <a:r>
              <a:rPr lang="en-US" sz="2400" dirty="0" smtClean="0"/>
              <a:t>Network and Sharing Center</a:t>
            </a:r>
          </a:p>
          <a:p>
            <a:r>
              <a:rPr lang="en-US" sz="2400" dirty="0" smtClean="0"/>
              <a:t>Action Center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19600" y="2438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62400" y="48006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95800" y="57912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24400" y="2133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000" y="44196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00600" y="5410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19600" y="38100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and Restore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Included in all editions</a:t>
            </a:r>
          </a:p>
          <a:p>
            <a:r>
              <a:rPr lang="en-US" dirty="0" smtClean="0"/>
              <a:t>Can back up to network on Windows 7 Professional and above (but test this!)</a:t>
            </a:r>
            <a:endParaRPr lang="en-US" dirty="0"/>
          </a:p>
        </p:txBody>
      </p:sp>
      <p:pic>
        <p:nvPicPr>
          <p:cNvPr id="4" name="Picture 3" descr="Backup and Rest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895600"/>
            <a:ext cx="6915749" cy="46104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Information and Tools</a:t>
            </a:r>
            <a:endParaRPr lang="en-US" dirty="0"/>
          </a:p>
        </p:txBody>
      </p:sp>
      <p:pic>
        <p:nvPicPr>
          <p:cNvPr id="4" name="Picture 3" descr="Performance rat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81200"/>
            <a:ext cx="7086600" cy="4724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 run some commands you will need to Run as administrator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Permanent fix:</a:t>
            </a:r>
          </a:p>
          <a:p>
            <a:pPr lvl="1"/>
            <a:r>
              <a:rPr lang="en-US" sz="1800" dirty="0" smtClean="0"/>
              <a:t>Right click Command</a:t>
            </a:r>
          </a:p>
          <a:p>
            <a:pPr lvl="1">
              <a:buNone/>
            </a:pPr>
            <a:r>
              <a:rPr lang="en-US" sz="1800" dirty="0" smtClean="0"/>
              <a:t>	Prompt shortcut to</a:t>
            </a:r>
          </a:p>
          <a:p>
            <a:pPr lvl="1">
              <a:buNone/>
            </a:pPr>
            <a:r>
              <a:rPr lang="en-US" sz="1800" dirty="0" smtClean="0"/>
              <a:t>	select Properties</a:t>
            </a:r>
          </a:p>
          <a:p>
            <a:pPr lvl="1"/>
            <a:r>
              <a:rPr lang="en-US" sz="1800" dirty="0" smtClean="0"/>
              <a:t>Click Advanced…</a:t>
            </a:r>
          </a:p>
          <a:p>
            <a:pPr lvl="1"/>
            <a:r>
              <a:rPr lang="en-US" sz="1800" dirty="0" smtClean="0"/>
              <a:t>Check Run as</a:t>
            </a:r>
          </a:p>
          <a:p>
            <a:pPr lvl="1">
              <a:buNone/>
            </a:pPr>
            <a:r>
              <a:rPr lang="en-US" sz="1800" dirty="0" smtClean="0"/>
              <a:t>	administrator</a:t>
            </a:r>
            <a:endParaRPr lang="en-US" sz="1800" dirty="0"/>
          </a:p>
        </p:txBody>
      </p:sp>
      <p:pic>
        <p:nvPicPr>
          <p:cNvPr id="4" name="Picture 3" descr="insufficent privile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961956"/>
            <a:ext cx="6430273" cy="1390844"/>
          </a:xfrm>
          <a:prstGeom prst="rect">
            <a:avLst/>
          </a:prstGeom>
        </p:spPr>
      </p:pic>
      <p:pic>
        <p:nvPicPr>
          <p:cNvPr id="5" name="Picture 4" descr="Run as administra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971800"/>
            <a:ext cx="4382112" cy="362000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7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Desktop backgrounds</a:t>
            </a:r>
          </a:p>
          <a:p>
            <a:r>
              <a:rPr lang="en-US" dirty="0" smtClean="0"/>
              <a:t>Window color</a:t>
            </a:r>
          </a:p>
          <a:p>
            <a:r>
              <a:rPr lang="en-US" dirty="0" smtClean="0"/>
              <a:t>Sounds</a:t>
            </a:r>
          </a:p>
          <a:p>
            <a:r>
              <a:rPr lang="en-US" dirty="0" smtClean="0"/>
              <a:t>Screen saver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 one…</a:t>
            </a:r>
          </a:p>
          <a:p>
            <a:r>
              <a:rPr lang="en-US" dirty="0" smtClean="0"/>
              <a:t>Right click desktop</a:t>
            </a:r>
          </a:p>
          <a:p>
            <a:r>
              <a:rPr lang="en-US" dirty="0" smtClean="0"/>
              <a:t>Select Personalize</a:t>
            </a:r>
          </a:p>
          <a:p>
            <a:r>
              <a:rPr lang="en-US" dirty="0" smtClean="0"/>
              <a:t>Choose an Aero Theme, or click </a:t>
            </a:r>
            <a:r>
              <a:rPr lang="en-US" dirty="0" smtClean="0">
                <a:hlinkClick r:id="rId2"/>
              </a:rPr>
              <a:t>Get more themes online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Desktop—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almost always covered up.</a:t>
            </a:r>
          </a:p>
          <a:p>
            <a:r>
              <a:rPr lang="en-US" dirty="0" smtClean="0"/>
              <a:t>It’s icons are rearranged upon changing resolution.</a:t>
            </a:r>
          </a:p>
          <a:p>
            <a:r>
              <a:rPr lang="en-US" dirty="0" smtClean="0"/>
              <a:t>Doesn’t show a folder hierarchy.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So…</a:t>
            </a:r>
          </a:p>
          <a:p>
            <a:r>
              <a:rPr lang="en-US" dirty="0" smtClean="0"/>
              <a:t>It’s not a good Start menu</a:t>
            </a:r>
          </a:p>
          <a:p>
            <a:r>
              <a:rPr lang="en-US" dirty="0" smtClean="0"/>
              <a:t>It’s not a good place to store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Quit the habit…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Right click the desktop</a:t>
            </a:r>
          </a:p>
          <a:p>
            <a:r>
              <a:rPr lang="en-US" dirty="0" smtClean="0"/>
              <a:t>Select View </a:t>
            </a:r>
          </a:p>
          <a:p>
            <a:r>
              <a:rPr lang="en-US" dirty="0" smtClean="0"/>
              <a:t>Uncheck Show desktop icons</a:t>
            </a:r>
          </a:p>
          <a:p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9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Instead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</a:t>
            </a:r>
          </a:p>
          <a:p>
            <a:pPr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Use the </a:t>
            </a:r>
            <a:r>
              <a:rPr lang="en-US" dirty="0" smtClean="0">
                <a:solidFill>
                  <a:schemeClr val="accent3"/>
                </a:solidFill>
              </a:rPr>
              <a:t>Start menu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3"/>
                </a:solidFill>
              </a:rPr>
              <a:t>taskbar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chemeClr val="accent3"/>
                </a:solidFill>
              </a:rPr>
              <a:t>keyboard shortcuts</a:t>
            </a:r>
            <a:r>
              <a:rPr lang="en-US" dirty="0" smtClean="0"/>
              <a:t> for starting programs</a:t>
            </a:r>
          </a:p>
          <a:p>
            <a:r>
              <a:rPr lang="en-US" dirty="0" smtClean="0"/>
              <a:t>Use your </a:t>
            </a:r>
            <a:r>
              <a:rPr lang="en-US" dirty="0" smtClean="0">
                <a:solidFill>
                  <a:schemeClr val="accent3"/>
                </a:solidFill>
              </a:rPr>
              <a:t>home (a.k.a. personal) folder</a:t>
            </a:r>
            <a:r>
              <a:rPr lang="en-US" dirty="0" smtClean="0"/>
              <a:t> to store files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669792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Left side has program shortcuts</a:t>
            </a:r>
          </a:p>
          <a:p>
            <a:pPr lvl="1"/>
            <a:r>
              <a:rPr lang="en-US" dirty="0" smtClean="0"/>
              <a:t>Frequently used and pinned programs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All Programs</a:t>
            </a:r>
            <a:r>
              <a:rPr lang="en-US" dirty="0" smtClean="0"/>
              <a:t> leads to traditional hierarchical Start menu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Back</a:t>
            </a:r>
            <a:r>
              <a:rPr lang="en-US" dirty="0" smtClean="0"/>
              <a:t> goes back to recent list</a:t>
            </a:r>
          </a:p>
          <a:p>
            <a:r>
              <a:rPr lang="en-US" dirty="0" smtClean="0"/>
              <a:t>Right side has places: personal folder, </a:t>
            </a:r>
            <a:r>
              <a:rPr lang="en-US" dirty="0" smtClean="0">
                <a:solidFill>
                  <a:schemeClr val="accent3"/>
                </a:solidFill>
              </a:rPr>
              <a:t>Computer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3"/>
                </a:solidFill>
              </a:rPr>
              <a:t>Control Panel</a:t>
            </a:r>
          </a:p>
          <a:p>
            <a:r>
              <a:rPr lang="en-US" dirty="0" smtClean="0"/>
              <a:t>Search box</a:t>
            </a:r>
            <a:endParaRPr lang="en-US" dirty="0"/>
          </a:p>
        </p:txBody>
      </p:sp>
      <p:pic>
        <p:nvPicPr>
          <p:cNvPr id="5" name="Picture 4" descr="Start butt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4378" y="5791200"/>
            <a:ext cx="514422" cy="362001"/>
          </a:xfrm>
          <a:prstGeom prst="rect">
            <a:avLst/>
          </a:prstGeom>
        </p:spPr>
      </p:pic>
      <p:pic>
        <p:nvPicPr>
          <p:cNvPr id="6" name="Picture 5" descr="Start men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331" y="1018838"/>
            <a:ext cx="3896269" cy="48203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745992" cy="4800600"/>
          </a:xfrm>
        </p:spPr>
        <p:txBody>
          <a:bodyPr/>
          <a:lstStyle/>
          <a:p>
            <a:r>
              <a:rPr lang="en-US" dirty="0" smtClean="0"/>
              <a:t>Find programs, files</a:t>
            </a:r>
          </a:p>
          <a:p>
            <a:r>
              <a:rPr lang="en-US" dirty="0" smtClean="0"/>
              <a:t>Locations and file types searched are controlled by Indexing Options in Control Panel</a:t>
            </a:r>
          </a:p>
        </p:txBody>
      </p:sp>
      <p:pic>
        <p:nvPicPr>
          <p:cNvPr id="4" name="Picture 3" descr="Search bo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676400"/>
            <a:ext cx="3915322" cy="453453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 lists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1600" y="1447800"/>
            <a:ext cx="3752088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Recent documents or websites, or Tasks</a:t>
            </a:r>
          </a:p>
          <a:p>
            <a:r>
              <a:rPr lang="en-US" dirty="0" smtClean="0"/>
              <a:t>To access, right click taskbar icon, or click triangle next to Start menu shortcut</a:t>
            </a:r>
          </a:p>
          <a:p>
            <a:r>
              <a:rPr lang="en-US" dirty="0" smtClean="0"/>
              <a:t>Pin or unpin recent items</a:t>
            </a:r>
          </a:p>
          <a:p>
            <a:endParaRPr lang="en-US" dirty="0"/>
          </a:p>
        </p:txBody>
      </p:sp>
      <p:pic>
        <p:nvPicPr>
          <p:cNvPr id="7" name="Picture 6" descr="Jump l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175" y="1599562"/>
            <a:ext cx="2505425" cy="45726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Taskbar…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Combines open tasks and XP’s Quick Launch bar.</a:t>
            </a:r>
          </a:p>
          <a:p>
            <a:r>
              <a:rPr lang="en-US" dirty="0" smtClean="0"/>
              <a:t>Pin your most needed programs to the taskbar (or Start menu) to replace Quick Launch bar</a:t>
            </a:r>
          </a:p>
          <a:p>
            <a:r>
              <a:rPr lang="en-US" dirty="0" smtClean="0"/>
              <a:t>Labels next to icons of open tasks are optional</a:t>
            </a:r>
          </a:p>
          <a:p>
            <a:r>
              <a:rPr lang="en-US" dirty="0" smtClean="0"/>
              <a:t>Use Aero Peek at right end of taskbar to reveal desktop</a:t>
            </a:r>
          </a:p>
          <a:p>
            <a:pPr lvl="1"/>
            <a:r>
              <a:rPr lang="en-US" dirty="0" smtClean="0"/>
              <a:t>Click once to minimize windows</a:t>
            </a:r>
          </a:p>
          <a:p>
            <a:pPr lvl="1"/>
            <a:r>
              <a:rPr lang="en-US" dirty="0" smtClean="0"/>
              <a:t>Click again to restore windows</a:t>
            </a:r>
          </a:p>
          <a:p>
            <a:endParaRPr lang="en-US" dirty="0"/>
          </a:p>
        </p:txBody>
      </p:sp>
      <p:pic>
        <p:nvPicPr>
          <p:cNvPr id="5" name="Picture 4" descr="Aero Pe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1246" y="5334000"/>
            <a:ext cx="1310754" cy="609653"/>
          </a:xfrm>
          <a:prstGeom prst="rect">
            <a:avLst/>
          </a:prstGeom>
        </p:spPr>
      </p:pic>
      <p:pic>
        <p:nvPicPr>
          <p:cNvPr id="6" name="Picture 5" descr="task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3862" y="1143000"/>
            <a:ext cx="6609538" cy="52392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2011 Richard Corzo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616</TotalTime>
  <Words>993</Words>
  <Application>Microsoft Office PowerPoint</Application>
  <PresentationFormat>On-screen Show (4:3)</PresentationFormat>
  <Paragraphs>189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Become a Windows 7 Power User</vt:lpstr>
      <vt:lpstr>Desktop Customization</vt:lpstr>
      <vt:lpstr>Windows 7 Themes</vt:lpstr>
      <vt:lpstr>Your Desktop—</vt:lpstr>
      <vt:lpstr>Quit the habit…</vt:lpstr>
      <vt:lpstr>Start menu</vt:lpstr>
      <vt:lpstr>Search box</vt:lpstr>
      <vt:lpstr>Jump lists</vt:lpstr>
      <vt:lpstr>Taskbar…</vt:lpstr>
      <vt:lpstr>Customize the Taskbar</vt:lpstr>
      <vt:lpstr>Keyboard shortcuts</vt:lpstr>
      <vt:lpstr>Notification area</vt:lpstr>
      <vt:lpstr>Gadgets for the Desktop</vt:lpstr>
      <vt:lpstr>Applications in Windows 7</vt:lpstr>
      <vt:lpstr>Aero Snap</vt:lpstr>
      <vt:lpstr>Missing from Windows 7…</vt:lpstr>
      <vt:lpstr>Windows Live Essentials 2011</vt:lpstr>
      <vt:lpstr>Installing Applications</vt:lpstr>
      <vt:lpstr>64-bit vs. 32-bit</vt:lpstr>
      <vt:lpstr>Organizing and Sharing Documents</vt:lpstr>
      <vt:lpstr>Libraries</vt:lpstr>
      <vt:lpstr>Networking</vt:lpstr>
      <vt:lpstr>Windows Firewall</vt:lpstr>
      <vt:lpstr>Maintenance FEatures</vt:lpstr>
      <vt:lpstr>Control Panel</vt:lpstr>
      <vt:lpstr>Backup and Restore</vt:lpstr>
      <vt:lpstr>Performance</vt:lpstr>
      <vt:lpstr>Command Prompt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Windows 7</dc:title>
  <dc:creator>Richard Corzo</dc:creator>
  <cp:lastModifiedBy>Richard Corzo</cp:lastModifiedBy>
  <cp:revision>74</cp:revision>
  <dcterms:created xsi:type="dcterms:W3CDTF">2011-01-27T16:18:17Z</dcterms:created>
  <dcterms:modified xsi:type="dcterms:W3CDTF">2011-03-29T23:51:28Z</dcterms:modified>
</cp:coreProperties>
</file>